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15365"/>
            <a:ext cx="14388871" cy="1481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hyperlink" Target="mailto:addyouremail@freepik.co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5664" y="3996131"/>
            <a:ext cx="7635240" cy="18713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 indent="-635">
              <a:lnSpc>
                <a:spcPct val="99500"/>
              </a:lnSpc>
              <a:spcBef>
                <a:spcPts val="125"/>
              </a:spcBef>
            </a:pPr>
            <a:r>
              <a:rPr dirty="0" sz="4050" spc="175">
                <a:solidFill>
                  <a:srgbClr val="FFFFFF"/>
                </a:solidFill>
                <a:latin typeface="Tahoma"/>
                <a:cs typeface="Tahoma"/>
              </a:rPr>
              <a:t>Волшебство</a:t>
            </a:r>
            <a:r>
              <a:rPr dirty="0" sz="405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5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dirty="0" sz="405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50" spc="110">
                <a:solidFill>
                  <a:srgbClr val="FFFFFF"/>
                </a:solidFill>
                <a:latin typeface="Tahoma"/>
                <a:cs typeface="Tahoma"/>
              </a:rPr>
              <a:t>аквариуме: </a:t>
            </a:r>
            <a:r>
              <a:rPr dirty="0" sz="4050" spc="190">
                <a:solidFill>
                  <a:srgbClr val="FFFFFF"/>
                </a:solidFill>
                <a:latin typeface="Tahoma"/>
                <a:cs typeface="Tahoma"/>
              </a:rPr>
              <a:t>уникальные</a:t>
            </a:r>
            <a:r>
              <a:rPr dirty="0" sz="405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50" spc="120">
                <a:solidFill>
                  <a:srgbClr val="FFFFFF"/>
                </a:solidFill>
                <a:latin typeface="Tahoma"/>
                <a:cs typeface="Tahoma"/>
              </a:rPr>
              <a:t>вязаные </a:t>
            </a:r>
            <a:r>
              <a:rPr dirty="0" sz="4050" spc="200">
                <a:solidFill>
                  <a:srgbClr val="FFFFFF"/>
                </a:solidFill>
                <a:latin typeface="Tahoma"/>
                <a:cs typeface="Tahoma"/>
              </a:rPr>
              <a:t>украшения</a:t>
            </a:r>
            <a:r>
              <a:rPr dirty="0" sz="405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50" spc="114">
                <a:solidFill>
                  <a:srgbClr val="FFFFFF"/>
                </a:solidFill>
                <a:latin typeface="Tahoma"/>
                <a:cs typeface="Tahoma"/>
              </a:rPr>
              <a:t>(мастер-</a:t>
            </a:r>
            <a:r>
              <a:rPr dirty="0" sz="4050" spc="-10">
                <a:solidFill>
                  <a:srgbClr val="FFFFFF"/>
                </a:solidFill>
                <a:latin typeface="Tahoma"/>
                <a:cs typeface="Tahoma"/>
              </a:rPr>
              <a:t>класс)</a:t>
            </a:r>
            <a:endParaRPr sz="4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315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4" name="object 4" descr=""/>
          <p:cNvSpPr txBox="1"/>
          <p:nvPr/>
        </p:nvSpPr>
        <p:spPr>
          <a:xfrm>
            <a:off x="1611337" y="4839856"/>
            <a:ext cx="4948555" cy="17151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750" spc="110">
                <a:solidFill>
                  <a:srgbClr val="FFAB40"/>
                </a:solidFill>
                <a:latin typeface="Verdana"/>
                <a:cs typeface="Verdana"/>
              </a:rPr>
              <a:t>Do</a:t>
            </a:r>
            <a:r>
              <a:rPr dirty="0" sz="2750" spc="-225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AB40"/>
                </a:solidFill>
                <a:latin typeface="Verdana"/>
                <a:cs typeface="Verdana"/>
              </a:rPr>
              <a:t>you</a:t>
            </a:r>
            <a:r>
              <a:rPr dirty="0" sz="2750" spc="-22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AB40"/>
                </a:solidFill>
                <a:latin typeface="Verdana"/>
                <a:cs typeface="Verdana"/>
              </a:rPr>
              <a:t>have</a:t>
            </a:r>
            <a:r>
              <a:rPr dirty="0" sz="2750" spc="-22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AB40"/>
                </a:solidFill>
                <a:latin typeface="Verdana"/>
                <a:cs typeface="Verdana"/>
              </a:rPr>
              <a:t>any</a:t>
            </a:r>
            <a:r>
              <a:rPr dirty="0" sz="2750" spc="-22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AB40"/>
                </a:solidFill>
                <a:latin typeface="Verdana"/>
                <a:cs typeface="Verdana"/>
              </a:rPr>
              <a:t>questions? </a:t>
            </a:r>
            <a:r>
              <a:rPr dirty="0" sz="2750" spc="-10">
                <a:solidFill>
                  <a:srgbClr val="FFAB40"/>
                </a:solidFill>
                <a:latin typeface="Verdana"/>
                <a:cs typeface="Verdana"/>
                <a:hlinkClick r:id="rId3"/>
              </a:rPr>
              <a:t>addyouremail@freepik.com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2750" spc="-500">
                <a:solidFill>
                  <a:srgbClr val="FFAB40"/>
                </a:solidFill>
                <a:latin typeface="Verdana"/>
                <a:cs typeface="Verdana"/>
              </a:rPr>
              <a:t>+91</a:t>
            </a:r>
            <a:r>
              <a:rPr dirty="0" sz="2750" spc="-229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70">
                <a:solidFill>
                  <a:srgbClr val="FFAB40"/>
                </a:solidFill>
                <a:latin typeface="Verdana"/>
                <a:cs typeface="Verdana"/>
              </a:rPr>
              <a:t>620</a:t>
            </a:r>
            <a:r>
              <a:rPr dirty="0" sz="2750" spc="-229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295">
                <a:solidFill>
                  <a:srgbClr val="FFAB40"/>
                </a:solidFill>
                <a:latin typeface="Verdana"/>
                <a:cs typeface="Verdana"/>
              </a:rPr>
              <a:t>421</a:t>
            </a:r>
            <a:r>
              <a:rPr dirty="0" sz="2750" spc="-229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AB40"/>
                </a:solidFill>
                <a:latin typeface="Verdana"/>
                <a:cs typeface="Verdana"/>
              </a:rPr>
              <a:t>838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750" spc="-10">
                <a:solidFill>
                  <a:srgbClr val="FFAB40"/>
                </a:solidFill>
                <a:latin typeface="Verdana"/>
                <a:cs typeface="Verdana"/>
              </a:rPr>
              <a:t>yourcompany.com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62414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497362" y="348462"/>
                </a:moveTo>
                <a:lnTo>
                  <a:pt x="421772" y="348462"/>
                </a:lnTo>
                <a:lnTo>
                  <a:pt x="416006" y="352780"/>
                </a:lnTo>
                <a:lnTo>
                  <a:pt x="416006" y="365010"/>
                </a:lnTo>
                <a:lnTo>
                  <a:pt x="421048" y="370776"/>
                </a:lnTo>
                <a:lnTo>
                  <a:pt x="480801" y="370776"/>
                </a:lnTo>
                <a:lnTo>
                  <a:pt x="480801" y="451408"/>
                </a:lnTo>
                <a:lnTo>
                  <a:pt x="325302" y="451408"/>
                </a:lnTo>
                <a:lnTo>
                  <a:pt x="319537" y="455726"/>
                </a:lnTo>
                <a:lnTo>
                  <a:pt x="319537" y="686117"/>
                </a:lnTo>
                <a:lnTo>
                  <a:pt x="324578" y="690435"/>
                </a:lnTo>
                <a:lnTo>
                  <a:pt x="329620" y="691159"/>
                </a:lnTo>
                <a:lnTo>
                  <a:pt x="345457" y="691159"/>
                </a:lnTo>
                <a:lnTo>
                  <a:pt x="399657" y="686966"/>
                </a:lnTo>
                <a:lnTo>
                  <a:pt x="451992" y="674547"/>
                </a:lnTo>
                <a:lnTo>
                  <a:pt x="467657" y="668108"/>
                </a:lnTo>
                <a:lnTo>
                  <a:pt x="341139" y="668108"/>
                </a:lnTo>
                <a:lnTo>
                  <a:pt x="341139" y="471563"/>
                </a:lnTo>
                <a:lnTo>
                  <a:pt x="496638" y="471563"/>
                </a:lnTo>
                <a:lnTo>
                  <a:pt x="502404" y="467245"/>
                </a:lnTo>
                <a:lnTo>
                  <a:pt x="502404" y="353491"/>
                </a:lnTo>
                <a:lnTo>
                  <a:pt x="497362" y="348462"/>
                </a:lnTo>
                <a:close/>
              </a:path>
              <a:path w="685800" h="691515">
                <a:moveTo>
                  <a:pt x="345457" y="0"/>
                </a:moveTo>
                <a:lnTo>
                  <a:pt x="290840" y="4193"/>
                </a:lnTo>
                <a:lnTo>
                  <a:pt x="238193" y="16611"/>
                </a:lnTo>
                <a:lnTo>
                  <a:pt x="188448" y="37011"/>
                </a:lnTo>
                <a:lnTo>
                  <a:pt x="142540" y="65150"/>
                </a:lnTo>
                <a:lnTo>
                  <a:pt x="101401" y="100787"/>
                </a:lnTo>
                <a:lnTo>
                  <a:pt x="65412" y="142551"/>
                </a:lnTo>
                <a:lnTo>
                  <a:pt x="37058" y="188668"/>
                </a:lnTo>
                <a:lnTo>
                  <a:pt x="16548" y="238311"/>
                </a:lnTo>
                <a:lnTo>
                  <a:pt x="4089" y="290649"/>
                </a:lnTo>
                <a:lnTo>
                  <a:pt x="114" y="341972"/>
                </a:lnTo>
                <a:lnTo>
                  <a:pt x="0" y="346303"/>
                </a:lnTo>
                <a:lnTo>
                  <a:pt x="3916" y="398200"/>
                </a:lnTo>
                <a:lnTo>
                  <a:pt x="15905" y="449789"/>
                </a:lnTo>
                <a:lnTo>
                  <a:pt x="35723" y="498950"/>
                </a:lnTo>
                <a:lnTo>
                  <a:pt x="63238" y="545007"/>
                </a:lnTo>
                <a:lnTo>
                  <a:pt x="96335" y="585028"/>
                </a:lnTo>
                <a:lnTo>
                  <a:pt x="134693" y="619517"/>
                </a:lnTo>
                <a:lnTo>
                  <a:pt x="177640" y="648068"/>
                </a:lnTo>
                <a:lnTo>
                  <a:pt x="224502" y="670280"/>
                </a:lnTo>
                <a:lnTo>
                  <a:pt x="225950" y="670991"/>
                </a:lnTo>
                <a:lnTo>
                  <a:pt x="232427" y="670991"/>
                </a:lnTo>
                <a:lnTo>
                  <a:pt x="235310" y="669556"/>
                </a:lnTo>
                <a:lnTo>
                  <a:pt x="237469" y="666673"/>
                </a:lnTo>
                <a:lnTo>
                  <a:pt x="238845" y="664603"/>
                </a:lnTo>
                <a:lnTo>
                  <a:pt x="238904" y="641476"/>
                </a:lnTo>
                <a:lnTo>
                  <a:pt x="217302" y="641476"/>
                </a:lnTo>
                <a:lnTo>
                  <a:pt x="174784" y="619725"/>
                </a:lnTo>
                <a:lnTo>
                  <a:pt x="136593" y="592186"/>
                </a:lnTo>
                <a:lnTo>
                  <a:pt x="103143" y="559549"/>
                </a:lnTo>
                <a:lnTo>
                  <a:pt x="74847" y="522508"/>
                </a:lnTo>
                <a:lnTo>
                  <a:pt x="52120" y="481753"/>
                </a:lnTo>
                <a:lnTo>
                  <a:pt x="35373" y="437978"/>
                </a:lnTo>
                <a:lnTo>
                  <a:pt x="25022" y="391873"/>
                </a:lnTo>
                <a:lnTo>
                  <a:pt x="21480" y="344131"/>
                </a:lnTo>
                <a:lnTo>
                  <a:pt x="24985" y="296181"/>
                </a:lnTo>
                <a:lnTo>
                  <a:pt x="35169" y="250441"/>
                </a:lnTo>
                <a:lnTo>
                  <a:pt x="51535" y="207407"/>
                </a:lnTo>
                <a:lnTo>
                  <a:pt x="73588" y="167575"/>
                </a:lnTo>
                <a:lnTo>
                  <a:pt x="100829" y="131444"/>
                </a:lnTo>
                <a:lnTo>
                  <a:pt x="132764" y="99508"/>
                </a:lnTo>
                <a:lnTo>
                  <a:pt x="168896" y="72265"/>
                </a:lnTo>
                <a:lnTo>
                  <a:pt x="208727" y="50212"/>
                </a:lnTo>
                <a:lnTo>
                  <a:pt x="251762" y="33844"/>
                </a:lnTo>
                <a:lnTo>
                  <a:pt x="297504" y="23660"/>
                </a:lnTo>
                <a:lnTo>
                  <a:pt x="345457" y="20154"/>
                </a:lnTo>
                <a:lnTo>
                  <a:pt x="460615" y="20154"/>
                </a:lnTo>
                <a:lnTo>
                  <a:pt x="451992" y="16611"/>
                </a:lnTo>
                <a:lnTo>
                  <a:pt x="399657" y="4193"/>
                </a:lnTo>
                <a:lnTo>
                  <a:pt x="345457" y="0"/>
                </a:lnTo>
                <a:close/>
              </a:path>
              <a:path w="685800" h="691515">
                <a:moveTo>
                  <a:pt x="460615" y="20154"/>
                </a:moveTo>
                <a:lnTo>
                  <a:pt x="345457" y="20154"/>
                </a:lnTo>
                <a:lnTo>
                  <a:pt x="393083" y="23692"/>
                </a:lnTo>
                <a:lnTo>
                  <a:pt x="438623" y="33961"/>
                </a:lnTo>
                <a:lnTo>
                  <a:pt x="481558" y="50444"/>
                </a:lnTo>
                <a:lnTo>
                  <a:pt x="521375" y="72627"/>
                </a:lnTo>
                <a:lnTo>
                  <a:pt x="557557" y="99993"/>
                </a:lnTo>
                <a:lnTo>
                  <a:pt x="589588" y="132026"/>
                </a:lnTo>
                <a:lnTo>
                  <a:pt x="616952" y="168209"/>
                </a:lnTo>
                <a:lnTo>
                  <a:pt x="639134" y="208028"/>
                </a:lnTo>
                <a:lnTo>
                  <a:pt x="655616" y="250965"/>
                </a:lnTo>
                <a:lnTo>
                  <a:pt x="665884" y="296505"/>
                </a:lnTo>
                <a:lnTo>
                  <a:pt x="669261" y="341972"/>
                </a:lnTo>
                <a:lnTo>
                  <a:pt x="669368" y="344855"/>
                </a:lnTo>
                <a:lnTo>
                  <a:pt x="665900" y="392084"/>
                </a:lnTo>
                <a:lnTo>
                  <a:pt x="655674" y="437826"/>
                </a:lnTo>
                <a:lnTo>
                  <a:pt x="639249" y="480861"/>
                </a:lnTo>
                <a:lnTo>
                  <a:pt x="617132" y="520693"/>
                </a:lnTo>
                <a:lnTo>
                  <a:pt x="589829" y="556824"/>
                </a:lnTo>
                <a:lnTo>
                  <a:pt x="557846" y="588759"/>
                </a:lnTo>
                <a:lnTo>
                  <a:pt x="521690" y="616001"/>
                </a:lnTo>
                <a:lnTo>
                  <a:pt x="481866" y="638053"/>
                </a:lnTo>
                <a:lnTo>
                  <a:pt x="438882" y="654420"/>
                </a:lnTo>
                <a:lnTo>
                  <a:pt x="393244" y="664603"/>
                </a:lnTo>
                <a:lnTo>
                  <a:pt x="345457" y="668108"/>
                </a:lnTo>
                <a:lnTo>
                  <a:pt x="467657" y="668108"/>
                </a:lnTo>
                <a:lnTo>
                  <a:pt x="547749" y="626002"/>
                </a:lnTo>
                <a:lnTo>
                  <a:pt x="589513" y="590359"/>
                </a:lnTo>
                <a:lnTo>
                  <a:pt x="625154" y="548600"/>
                </a:lnTo>
                <a:lnTo>
                  <a:pt x="653295" y="502484"/>
                </a:lnTo>
                <a:lnTo>
                  <a:pt x="673693" y="452841"/>
                </a:lnTo>
                <a:lnTo>
                  <a:pt x="685690" y="402267"/>
                </a:lnTo>
                <a:lnTo>
                  <a:pt x="685690" y="291704"/>
                </a:lnTo>
                <a:lnTo>
                  <a:pt x="664476" y="213282"/>
                </a:lnTo>
                <a:lnTo>
                  <a:pt x="644763" y="172917"/>
                </a:lnTo>
                <a:lnTo>
                  <a:pt x="619729" y="135272"/>
                </a:lnTo>
                <a:lnTo>
                  <a:pt x="589513" y="100787"/>
                </a:lnTo>
                <a:lnTo>
                  <a:pt x="547749" y="65150"/>
                </a:lnTo>
                <a:lnTo>
                  <a:pt x="501632" y="37011"/>
                </a:lnTo>
                <a:lnTo>
                  <a:pt x="460615" y="20154"/>
                </a:lnTo>
                <a:close/>
              </a:path>
              <a:path w="685800" h="691515">
                <a:moveTo>
                  <a:pt x="496638" y="141833"/>
                </a:moveTo>
                <a:lnTo>
                  <a:pt x="432567" y="141833"/>
                </a:lnTo>
                <a:lnTo>
                  <a:pt x="392678" y="145780"/>
                </a:lnTo>
                <a:lnTo>
                  <a:pt x="353736" y="157218"/>
                </a:lnTo>
                <a:lnTo>
                  <a:pt x="316954" y="175539"/>
                </a:lnTo>
                <a:lnTo>
                  <a:pt x="283545" y="200139"/>
                </a:lnTo>
                <a:lnTo>
                  <a:pt x="255272" y="231316"/>
                </a:lnTo>
                <a:lnTo>
                  <a:pt x="234493" y="265931"/>
                </a:lnTo>
                <a:lnTo>
                  <a:pt x="221678" y="303109"/>
                </a:lnTo>
                <a:lnTo>
                  <a:pt x="217302" y="341972"/>
                </a:lnTo>
                <a:lnTo>
                  <a:pt x="217302" y="346303"/>
                </a:lnTo>
                <a:lnTo>
                  <a:pt x="120832" y="346303"/>
                </a:lnTo>
                <a:lnTo>
                  <a:pt x="115079" y="350608"/>
                </a:lnTo>
                <a:lnTo>
                  <a:pt x="115079" y="465810"/>
                </a:lnTo>
                <a:lnTo>
                  <a:pt x="120121" y="470852"/>
                </a:lnTo>
                <a:lnTo>
                  <a:pt x="217302" y="470852"/>
                </a:lnTo>
                <a:lnTo>
                  <a:pt x="217302" y="641476"/>
                </a:lnTo>
                <a:lnTo>
                  <a:pt x="238904" y="641476"/>
                </a:lnTo>
                <a:lnTo>
                  <a:pt x="238904" y="456450"/>
                </a:lnTo>
                <a:lnTo>
                  <a:pt x="234586" y="451408"/>
                </a:lnTo>
                <a:lnTo>
                  <a:pt x="136682" y="451408"/>
                </a:lnTo>
                <a:lnTo>
                  <a:pt x="136682" y="370776"/>
                </a:lnTo>
                <a:lnTo>
                  <a:pt x="233862" y="370776"/>
                </a:lnTo>
                <a:lnTo>
                  <a:pt x="238904" y="365734"/>
                </a:lnTo>
                <a:lnTo>
                  <a:pt x="239017" y="344131"/>
                </a:lnTo>
                <a:lnTo>
                  <a:pt x="246050" y="298936"/>
                </a:lnTo>
                <a:lnTo>
                  <a:pt x="266075" y="256837"/>
                </a:lnTo>
                <a:lnTo>
                  <a:pt x="296859" y="220576"/>
                </a:lnTo>
                <a:lnTo>
                  <a:pt x="336282" y="192175"/>
                </a:lnTo>
                <a:lnTo>
                  <a:pt x="382225" y="173653"/>
                </a:lnTo>
                <a:lnTo>
                  <a:pt x="432567" y="167030"/>
                </a:lnTo>
                <a:lnTo>
                  <a:pt x="500956" y="167030"/>
                </a:lnTo>
                <a:lnTo>
                  <a:pt x="500956" y="148310"/>
                </a:lnTo>
                <a:lnTo>
                  <a:pt x="496638" y="141833"/>
                </a:lnTo>
                <a:close/>
              </a:path>
              <a:path w="685800" h="691515">
                <a:moveTo>
                  <a:pt x="500956" y="167030"/>
                </a:moveTo>
                <a:lnTo>
                  <a:pt x="480090" y="167030"/>
                </a:lnTo>
                <a:lnTo>
                  <a:pt x="480090" y="247662"/>
                </a:lnTo>
                <a:lnTo>
                  <a:pt x="432567" y="247662"/>
                </a:lnTo>
                <a:lnTo>
                  <a:pt x="388921" y="253695"/>
                </a:lnTo>
                <a:lnTo>
                  <a:pt x="353382" y="272148"/>
                </a:lnTo>
                <a:lnTo>
                  <a:pt x="328625" y="304182"/>
                </a:lnTo>
                <a:lnTo>
                  <a:pt x="319616" y="344131"/>
                </a:lnTo>
                <a:lnTo>
                  <a:pt x="319537" y="365010"/>
                </a:lnTo>
                <a:lnTo>
                  <a:pt x="324578" y="370776"/>
                </a:lnTo>
                <a:lnTo>
                  <a:pt x="379290" y="370776"/>
                </a:lnTo>
                <a:lnTo>
                  <a:pt x="385056" y="365734"/>
                </a:lnTo>
                <a:lnTo>
                  <a:pt x="385056" y="353491"/>
                </a:lnTo>
                <a:lnTo>
                  <a:pt x="380014" y="348462"/>
                </a:lnTo>
                <a:lnTo>
                  <a:pt x="341139" y="348462"/>
                </a:lnTo>
                <a:lnTo>
                  <a:pt x="341139" y="344131"/>
                </a:lnTo>
                <a:lnTo>
                  <a:pt x="349553" y="308104"/>
                </a:lnTo>
                <a:lnTo>
                  <a:pt x="371194" y="284292"/>
                </a:lnTo>
                <a:lnTo>
                  <a:pt x="400665" y="271144"/>
                </a:lnTo>
                <a:lnTo>
                  <a:pt x="432567" y="267106"/>
                </a:lnTo>
                <a:lnTo>
                  <a:pt x="495914" y="267106"/>
                </a:lnTo>
                <a:lnTo>
                  <a:pt x="500956" y="262775"/>
                </a:lnTo>
                <a:lnTo>
                  <a:pt x="500956" y="167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2524036" y="6838746"/>
            <a:ext cx="691515" cy="685800"/>
            <a:chOff x="2524036" y="6838746"/>
            <a:chExt cx="691515" cy="685800"/>
          </a:xfrm>
        </p:grpSpPr>
        <p:sp>
          <p:nvSpPr>
            <p:cNvPr id="7" name="object 7" descr=""/>
            <p:cNvSpPr/>
            <p:nvPr/>
          </p:nvSpPr>
          <p:spPr>
            <a:xfrm>
              <a:off x="2524023" y="6838759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558698" y="221005"/>
                  </a:moveTo>
                  <a:lnTo>
                    <a:pt x="551599" y="185572"/>
                  </a:lnTo>
                  <a:lnTo>
                    <a:pt x="537095" y="163995"/>
                  </a:lnTo>
                  <a:lnTo>
                    <a:pt x="537095" y="221005"/>
                  </a:lnTo>
                  <a:lnTo>
                    <a:pt x="537095" y="469379"/>
                  </a:lnTo>
                  <a:lnTo>
                    <a:pt x="531660" y="496290"/>
                  </a:lnTo>
                  <a:lnTo>
                    <a:pt x="516839" y="518248"/>
                  </a:lnTo>
                  <a:lnTo>
                    <a:pt x="494880" y="533069"/>
                  </a:lnTo>
                  <a:lnTo>
                    <a:pt x="467982" y="538492"/>
                  </a:lnTo>
                  <a:lnTo>
                    <a:pt x="219595" y="538492"/>
                  </a:lnTo>
                  <a:lnTo>
                    <a:pt x="192697" y="533069"/>
                  </a:lnTo>
                  <a:lnTo>
                    <a:pt x="170726" y="518248"/>
                  </a:lnTo>
                  <a:lnTo>
                    <a:pt x="155905" y="496290"/>
                  </a:lnTo>
                  <a:lnTo>
                    <a:pt x="150482" y="469379"/>
                  </a:lnTo>
                  <a:lnTo>
                    <a:pt x="150482" y="221005"/>
                  </a:lnTo>
                  <a:lnTo>
                    <a:pt x="155905" y="194106"/>
                  </a:lnTo>
                  <a:lnTo>
                    <a:pt x="170726" y="172148"/>
                  </a:lnTo>
                  <a:lnTo>
                    <a:pt x="192697" y="157327"/>
                  </a:lnTo>
                  <a:lnTo>
                    <a:pt x="219595" y="151892"/>
                  </a:lnTo>
                  <a:lnTo>
                    <a:pt x="467982" y="151892"/>
                  </a:lnTo>
                  <a:lnTo>
                    <a:pt x="494880" y="157327"/>
                  </a:lnTo>
                  <a:lnTo>
                    <a:pt x="516839" y="172148"/>
                  </a:lnTo>
                  <a:lnTo>
                    <a:pt x="531660" y="194106"/>
                  </a:lnTo>
                  <a:lnTo>
                    <a:pt x="537095" y="221005"/>
                  </a:lnTo>
                  <a:lnTo>
                    <a:pt x="537095" y="163995"/>
                  </a:lnTo>
                  <a:lnTo>
                    <a:pt x="532231" y="156756"/>
                  </a:lnTo>
                  <a:lnTo>
                    <a:pt x="525005" y="151892"/>
                  </a:lnTo>
                  <a:lnTo>
                    <a:pt x="503415" y="137388"/>
                  </a:lnTo>
                  <a:lnTo>
                    <a:pt x="467982" y="130289"/>
                  </a:lnTo>
                  <a:lnTo>
                    <a:pt x="219595" y="130289"/>
                  </a:lnTo>
                  <a:lnTo>
                    <a:pt x="184150" y="137388"/>
                  </a:lnTo>
                  <a:lnTo>
                    <a:pt x="155333" y="156756"/>
                  </a:lnTo>
                  <a:lnTo>
                    <a:pt x="135966" y="185572"/>
                  </a:lnTo>
                  <a:lnTo>
                    <a:pt x="128879" y="221005"/>
                  </a:lnTo>
                  <a:lnTo>
                    <a:pt x="128879" y="469379"/>
                  </a:lnTo>
                  <a:lnTo>
                    <a:pt x="135966" y="504825"/>
                  </a:lnTo>
                  <a:lnTo>
                    <a:pt x="155333" y="533641"/>
                  </a:lnTo>
                  <a:lnTo>
                    <a:pt x="184150" y="553008"/>
                  </a:lnTo>
                  <a:lnTo>
                    <a:pt x="219595" y="560095"/>
                  </a:lnTo>
                  <a:lnTo>
                    <a:pt x="467982" y="560095"/>
                  </a:lnTo>
                  <a:lnTo>
                    <a:pt x="503415" y="553008"/>
                  </a:lnTo>
                  <a:lnTo>
                    <a:pt x="525005" y="538492"/>
                  </a:lnTo>
                  <a:lnTo>
                    <a:pt x="532231" y="533641"/>
                  </a:lnTo>
                  <a:lnTo>
                    <a:pt x="551599" y="504825"/>
                  </a:lnTo>
                  <a:lnTo>
                    <a:pt x="558698" y="469379"/>
                  </a:lnTo>
                  <a:lnTo>
                    <a:pt x="558698" y="221005"/>
                  </a:lnTo>
                  <a:close/>
                </a:path>
                <a:path w="691514" h="685800">
                  <a:moveTo>
                    <a:pt x="691159" y="345567"/>
                  </a:moveTo>
                  <a:lnTo>
                    <a:pt x="686892" y="291007"/>
                  </a:lnTo>
                  <a:lnTo>
                    <a:pt x="674293" y="238455"/>
                  </a:lnTo>
                  <a:lnTo>
                    <a:pt x="668832" y="225285"/>
                  </a:lnTo>
                  <a:lnTo>
                    <a:pt x="668832" y="345567"/>
                  </a:lnTo>
                  <a:lnTo>
                    <a:pt x="665314" y="393331"/>
                  </a:lnTo>
                  <a:lnTo>
                    <a:pt x="655091" y="438924"/>
                  </a:lnTo>
                  <a:lnTo>
                    <a:pt x="638657" y="481838"/>
                  </a:lnTo>
                  <a:lnTo>
                    <a:pt x="616508" y="521576"/>
                  </a:lnTo>
                  <a:lnTo>
                    <a:pt x="589178" y="557631"/>
                  </a:lnTo>
                  <a:lnTo>
                    <a:pt x="557149" y="589521"/>
                  </a:lnTo>
                  <a:lnTo>
                    <a:pt x="520915" y="616724"/>
                  </a:lnTo>
                  <a:lnTo>
                    <a:pt x="480999" y="638759"/>
                  </a:lnTo>
                  <a:lnTo>
                    <a:pt x="437908" y="655116"/>
                  </a:lnTo>
                  <a:lnTo>
                    <a:pt x="392112" y="665302"/>
                  </a:lnTo>
                  <a:lnTo>
                    <a:pt x="344144" y="668807"/>
                  </a:lnTo>
                  <a:lnTo>
                    <a:pt x="296379" y="665302"/>
                  </a:lnTo>
                  <a:lnTo>
                    <a:pt x="250786" y="655116"/>
                  </a:lnTo>
                  <a:lnTo>
                    <a:pt x="207860" y="638759"/>
                  </a:lnTo>
                  <a:lnTo>
                    <a:pt x="168122" y="616724"/>
                  </a:lnTo>
                  <a:lnTo>
                    <a:pt x="132054" y="589521"/>
                  </a:lnTo>
                  <a:lnTo>
                    <a:pt x="100177" y="557631"/>
                  </a:lnTo>
                  <a:lnTo>
                    <a:pt x="72961" y="521576"/>
                  </a:lnTo>
                  <a:lnTo>
                    <a:pt x="50927" y="481838"/>
                  </a:lnTo>
                  <a:lnTo>
                    <a:pt x="34569" y="438924"/>
                  </a:lnTo>
                  <a:lnTo>
                    <a:pt x="24384" y="393331"/>
                  </a:lnTo>
                  <a:lnTo>
                    <a:pt x="20878" y="345567"/>
                  </a:lnTo>
                  <a:lnTo>
                    <a:pt x="24384" y="297434"/>
                  </a:lnTo>
                  <a:lnTo>
                    <a:pt x="34569" y="251548"/>
                  </a:lnTo>
                  <a:lnTo>
                    <a:pt x="50927" y="208394"/>
                  </a:lnTo>
                  <a:lnTo>
                    <a:pt x="72961" y="168465"/>
                  </a:lnTo>
                  <a:lnTo>
                    <a:pt x="100177" y="132270"/>
                  </a:lnTo>
                  <a:lnTo>
                    <a:pt x="132054" y="100291"/>
                  </a:lnTo>
                  <a:lnTo>
                    <a:pt x="168122" y="73012"/>
                  </a:lnTo>
                  <a:lnTo>
                    <a:pt x="207860" y="50939"/>
                  </a:lnTo>
                  <a:lnTo>
                    <a:pt x="250786" y="34569"/>
                  </a:lnTo>
                  <a:lnTo>
                    <a:pt x="296379" y="24384"/>
                  </a:lnTo>
                  <a:lnTo>
                    <a:pt x="344144" y="20878"/>
                  </a:lnTo>
                  <a:lnTo>
                    <a:pt x="392112" y="24384"/>
                  </a:lnTo>
                  <a:lnTo>
                    <a:pt x="437908" y="34569"/>
                  </a:lnTo>
                  <a:lnTo>
                    <a:pt x="480999" y="50939"/>
                  </a:lnTo>
                  <a:lnTo>
                    <a:pt x="520915" y="73012"/>
                  </a:lnTo>
                  <a:lnTo>
                    <a:pt x="557149" y="100291"/>
                  </a:lnTo>
                  <a:lnTo>
                    <a:pt x="589178" y="132270"/>
                  </a:lnTo>
                  <a:lnTo>
                    <a:pt x="616508" y="168465"/>
                  </a:lnTo>
                  <a:lnTo>
                    <a:pt x="638657" y="208394"/>
                  </a:lnTo>
                  <a:lnTo>
                    <a:pt x="655091" y="251548"/>
                  </a:lnTo>
                  <a:lnTo>
                    <a:pt x="665314" y="297434"/>
                  </a:lnTo>
                  <a:lnTo>
                    <a:pt x="668832" y="345567"/>
                  </a:lnTo>
                  <a:lnTo>
                    <a:pt x="668832" y="225285"/>
                  </a:lnTo>
                  <a:lnTo>
                    <a:pt x="653681" y="188709"/>
                  </a:lnTo>
                  <a:lnTo>
                    <a:pt x="625360" y="142544"/>
                  </a:lnTo>
                  <a:lnTo>
                    <a:pt x="589635" y="100787"/>
                  </a:lnTo>
                  <a:lnTo>
                    <a:pt x="548220" y="65151"/>
                  </a:lnTo>
                  <a:lnTo>
                    <a:pt x="502246" y="37007"/>
                  </a:lnTo>
                  <a:lnTo>
                    <a:pt x="462902" y="20878"/>
                  </a:lnTo>
                  <a:lnTo>
                    <a:pt x="452488" y="16598"/>
                  </a:lnTo>
                  <a:lnTo>
                    <a:pt x="399757" y="4191"/>
                  </a:lnTo>
                  <a:lnTo>
                    <a:pt x="344855" y="0"/>
                  </a:lnTo>
                  <a:lnTo>
                    <a:pt x="290664" y="4191"/>
                  </a:lnTo>
                  <a:lnTo>
                    <a:pt x="238366" y="16598"/>
                  </a:lnTo>
                  <a:lnTo>
                    <a:pt x="188836" y="37007"/>
                  </a:lnTo>
                  <a:lnTo>
                    <a:pt x="142925" y="65151"/>
                  </a:lnTo>
                  <a:lnTo>
                    <a:pt x="101511" y="100787"/>
                  </a:lnTo>
                  <a:lnTo>
                    <a:pt x="65798" y="142544"/>
                  </a:lnTo>
                  <a:lnTo>
                    <a:pt x="37477" y="188709"/>
                  </a:lnTo>
                  <a:lnTo>
                    <a:pt x="16865" y="238455"/>
                  </a:lnTo>
                  <a:lnTo>
                    <a:pt x="4267" y="291007"/>
                  </a:lnTo>
                  <a:lnTo>
                    <a:pt x="0" y="345567"/>
                  </a:lnTo>
                  <a:lnTo>
                    <a:pt x="4267" y="399757"/>
                  </a:lnTo>
                  <a:lnTo>
                    <a:pt x="16865" y="452043"/>
                  </a:lnTo>
                  <a:lnTo>
                    <a:pt x="37477" y="501573"/>
                  </a:lnTo>
                  <a:lnTo>
                    <a:pt x="65798" y="547484"/>
                  </a:lnTo>
                  <a:lnTo>
                    <a:pt x="101511" y="588899"/>
                  </a:lnTo>
                  <a:lnTo>
                    <a:pt x="142925" y="624878"/>
                  </a:lnTo>
                  <a:lnTo>
                    <a:pt x="188836" y="653237"/>
                  </a:lnTo>
                  <a:lnTo>
                    <a:pt x="238366" y="673747"/>
                  </a:lnTo>
                  <a:lnTo>
                    <a:pt x="288937" y="685800"/>
                  </a:lnTo>
                  <a:lnTo>
                    <a:pt x="399402" y="685800"/>
                  </a:lnTo>
                  <a:lnTo>
                    <a:pt x="464947" y="668807"/>
                  </a:lnTo>
                  <a:lnTo>
                    <a:pt x="518033" y="644652"/>
                  </a:lnTo>
                  <a:lnTo>
                    <a:pt x="555459" y="619404"/>
                  </a:lnTo>
                  <a:lnTo>
                    <a:pt x="589635" y="588899"/>
                  </a:lnTo>
                  <a:lnTo>
                    <a:pt x="625360" y="547484"/>
                  </a:lnTo>
                  <a:lnTo>
                    <a:pt x="653681" y="501573"/>
                  </a:lnTo>
                  <a:lnTo>
                    <a:pt x="674293" y="452043"/>
                  </a:lnTo>
                  <a:lnTo>
                    <a:pt x="686892" y="399757"/>
                  </a:lnTo>
                  <a:lnTo>
                    <a:pt x="691159" y="3455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7297" y="7025208"/>
              <a:ext cx="257022" cy="272135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3421875" y="6838746"/>
            <a:ext cx="691515" cy="685800"/>
            <a:chOff x="3421875" y="6838746"/>
            <a:chExt cx="691515" cy="685800"/>
          </a:xfrm>
        </p:grpSpPr>
        <p:sp>
          <p:nvSpPr>
            <p:cNvPr id="10" name="object 10" descr=""/>
            <p:cNvSpPr/>
            <p:nvPr/>
          </p:nvSpPr>
          <p:spPr>
            <a:xfrm>
              <a:off x="3421875" y="6838746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344855" y="0"/>
                  </a:moveTo>
                  <a:lnTo>
                    <a:pt x="290655" y="4193"/>
                  </a:lnTo>
                  <a:lnTo>
                    <a:pt x="238357" y="16611"/>
                  </a:lnTo>
                  <a:lnTo>
                    <a:pt x="188825" y="37011"/>
                  </a:lnTo>
                  <a:lnTo>
                    <a:pt x="142922" y="65150"/>
                  </a:lnTo>
                  <a:lnTo>
                    <a:pt x="101511" y="100787"/>
                  </a:lnTo>
                  <a:lnTo>
                    <a:pt x="65794" y="142557"/>
                  </a:lnTo>
                  <a:lnTo>
                    <a:pt x="37474" y="188714"/>
                  </a:lnTo>
                  <a:lnTo>
                    <a:pt x="16862" y="238464"/>
                  </a:lnTo>
                  <a:lnTo>
                    <a:pt x="4267" y="291013"/>
                  </a:lnTo>
                  <a:lnTo>
                    <a:pt x="0" y="345566"/>
                  </a:lnTo>
                  <a:lnTo>
                    <a:pt x="4267" y="399761"/>
                  </a:lnTo>
                  <a:lnTo>
                    <a:pt x="16862" y="452055"/>
                  </a:lnTo>
                  <a:lnTo>
                    <a:pt x="37474" y="501585"/>
                  </a:lnTo>
                  <a:lnTo>
                    <a:pt x="65794" y="547488"/>
                  </a:lnTo>
                  <a:lnTo>
                    <a:pt x="101511" y="588898"/>
                  </a:lnTo>
                  <a:lnTo>
                    <a:pt x="142922" y="624888"/>
                  </a:lnTo>
                  <a:lnTo>
                    <a:pt x="188825" y="653242"/>
                  </a:lnTo>
                  <a:lnTo>
                    <a:pt x="238357" y="673752"/>
                  </a:lnTo>
                  <a:lnTo>
                    <a:pt x="288929" y="685799"/>
                  </a:lnTo>
                  <a:lnTo>
                    <a:pt x="399393" y="685799"/>
                  </a:lnTo>
                  <a:lnTo>
                    <a:pt x="435196" y="678810"/>
                  </a:lnTo>
                  <a:lnTo>
                    <a:pt x="464940" y="668807"/>
                  </a:lnTo>
                  <a:lnTo>
                    <a:pt x="344855" y="668807"/>
                  </a:lnTo>
                  <a:lnTo>
                    <a:pt x="297082" y="665302"/>
                  </a:lnTo>
                  <a:lnTo>
                    <a:pt x="251487" y="655122"/>
                  </a:lnTo>
                  <a:lnTo>
                    <a:pt x="208568" y="638767"/>
                  </a:lnTo>
                  <a:lnTo>
                    <a:pt x="168827" y="616735"/>
                  </a:lnTo>
                  <a:lnTo>
                    <a:pt x="132763" y="589527"/>
                  </a:lnTo>
                  <a:lnTo>
                    <a:pt x="100876" y="557642"/>
                  </a:lnTo>
                  <a:lnTo>
                    <a:pt x="73666" y="521581"/>
                  </a:lnTo>
                  <a:lnTo>
                    <a:pt x="51632" y="481843"/>
                  </a:lnTo>
                  <a:lnTo>
                    <a:pt x="35275" y="438928"/>
                  </a:lnTo>
                  <a:lnTo>
                    <a:pt x="25094" y="393336"/>
                  </a:lnTo>
                  <a:lnTo>
                    <a:pt x="21589" y="345566"/>
                  </a:lnTo>
                  <a:lnTo>
                    <a:pt x="25094" y="297437"/>
                  </a:lnTo>
                  <a:lnTo>
                    <a:pt x="35275" y="251550"/>
                  </a:lnTo>
                  <a:lnTo>
                    <a:pt x="51632" y="208399"/>
                  </a:lnTo>
                  <a:lnTo>
                    <a:pt x="73666" y="168477"/>
                  </a:lnTo>
                  <a:lnTo>
                    <a:pt x="100876" y="132278"/>
                  </a:lnTo>
                  <a:lnTo>
                    <a:pt x="132763" y="100294"/>
                  </a:lnTo>
                  <a:lnTo>
                    <a:pt x="168827" y="73020"/>
                  </a:lnTo>
                  <a:lnTo>
                    <a:pt x="208568" y="50948"/>
                  </a:lnTo>
                  <a:lnTo>
                    <a:pt x="251487" y="34571"/>
                  </a:lnTo>
                  <a:lnTo>
                    <a:pt x="297082" y="24384"/>
                  </a:lnTo>
                  <a:lnTo>
                    <a:pt x="344855" y="20878"/>
                  </a:lnTo>
                  <a:lnTo>
                    <a:pt x="462886" y="20878"/>
                  </a:lnTo>
                  <a:lnTo>
                    <a:pt x="452479" y="16611"/>
                  </a:lnTo>
                  <a:lnTo>
                    <a:pt x="399756" y="4193"/>
                  </a:lnTo>
                  <a:lnTo>
                    <a:pt x="344855" y="0"/>
                  </a:lnTo>
                  <a:close/>
                </a:path>
                <a:path w="691514" h="685800">
                  <a:moveTo>
                    <a:pt x="462886" y="20878"/>
                  </a:moveTo>
                  <a:lnTo>
                    <a:pt x="344855" y="20878"/>
                  </a:lnTo>
                  <a:lnTo>
                    <a:pt x="392985" y="24384"/>
                  </a:lnTo>
                  <a:lnTo>
                    <a:pt x="438873" y="34571"/>
                  </a:lnTo>
                  <a:lnTo>
                    <a:pt x="482025" y="50948"/>
                  </a:lnTo>
                  <a:lnTo>
                    <a:pt x="521949" y="73020"/>
                  </a:lnTo>
                  <a:lnTo>
                    <a:pt x="558149" y="100294"/>
                  </a:lnTo>
                  <a:lnTo>
                    <a:pt x="590135" y="132278"/>
                  </a:lnTo>
                  <a:lnTo>
                    <a:pt x="617411" y="168477"/>
                  </a:lnTo>
                  <a:lnTo>
                    <a:pt x="639484" y="208399"/>
                  </a:lnTo>
                  <a:lnTo>
                    <a:pt x="655862" y="251550"/>
                  </a:lnTo>
                  <a:lnTo>
                    <a:pt x="666050" y="297437"/>
                  </a:lnTo>
                  <a:lnTo>
                    <a:pt x="669556" y="345566"/>
                  </a:lnTo>
                  <a:lnTo>
                    <a:pt x="666018" y="393336"/>
                  </a:lnTo>
                  <a:lnTo>
                    <a:pt x="655746" y="438928"/>
                  </a:lnTo>
                  <a:lnTo>
                    <a:pt x="639251" y="481843"/>
                  </a:lnTo>
                  <a:lnTo>
                    <a:pt x="617048" y="521581"/>
                  </a:lnTo>
                  <a:lnTo>
                    <a:pt x="589649" y="557642"/>
                  </a:lnTo>
                  <a:lnTo>
                    <a:pt x="557567" y="589527"/>
                  </a:lnTo>
                  <a:lnTo>
                    <a:pt x="521315" y="616735"/>
                  </a:lnTo>
                  <a:lnTo>
                    <a:pt x="481404" y="638767"/>
                  </a:lnTo>
                  <a:lnTo>
                    <a:pt x="438349" y="655122"/>
                  </a:lnTo>
                  <a:lnTo>
                    <a:pt x="392662" y="665302"/>
                  </a:lnTo>
                  <a:lnTo>
                    <a:pt x="344855" y="668807"/>
                  </a:lnTo>
                  <a:lnTo>
                    <a:pt x="464940" y="668807"/>
                  </a:lnTo>
                  <a:lnTo>
                    <a:pt x="518015" y="644652"/>
                  </a:lnTo>
                  <a:lnTo>
                    <a:pt x="555454" y="619415"/>
                  </a:lnTo>
                  <a:lnTo>
                    <a:pt x="589635" y="588898"/>
                  </a:lnTo>
                  <a:lnTo>
                    <a:pt x="625353" y="547488"/>
                  </a:lnTo>
                  <a:lnTo>
                    <a:pt x="653676" y="501585"/>
                  </a:lnTo>
                  <a:lnTo>
                    <a:pt x="674292" y="452055"/>
                  </a:lnTo>
                  <a:lnTo>
                    <a:pt x="686890" y="399761"/>
                  </a:lnTo>
                  <a:lnTo>
                    <a:pt x="691159" y="345566"/>
                  </a:lnTo>
                  <a:lnTo>
                    <a:pt x="686890" y="291013"/>
                  </a:lnTo>
                  <a:lnTo>
                    <a:pt x="674292" y="238464"/>
                  </a:lnTo>
                  <a:lnTo>
                    <a:pt x="653676" y="188714"/>
                  </a:lnTo>
                  <a:lnTo>
                    <a:pt x="625353" y="142557"/>
                  </a:lnTo>
                  <a:lnTo>
                    <a:pt x="589635" y="100787"/>
                  </a:lnTo>
                  <a:lnTo>
                    <a:pt x="548213" y="65150"/>
                  </a:lnTo>
                  <a:lnTo>
                    <a:pt x="502229" y="37011"/>
                  </a:lnTo>
                  <a:lnTo>
                    <a:pt x="462886" y="20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0981" y="7115911"/>
              <a:ext cx="95034" cy="24118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6579" y="6984885"/>
              <a:ext cx="109435" cy="10943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725697" y="7115911"/>
              <a:ext cx="255904" cy="241300"/>
            </a:xfrm>
            <a:custGeom>
              <a:avLst/>
              <a:gdLst/>
              <a:ahLst/>
              <a:cxnLst/>
              <a:rect l="l" t="t" r="r" b="b"/>
              <a:pathLst>
                <a:path w="255904" h="241300">
                  <a:moveTo>
                    <a:pt x="141820" y="0"/>
                  </a:moveTo>
                  <a:lnTo>
                    <a:pt x="125884" y="956"/>
                  </a:lnTo>
                  <a:lnTo>
                    <a:pt x="110416" y="3871"/>
                  </a:lnTo>
                  <a:lnTo>
                    <a:pt x="95354" y="8813"/>
                  </a:lnTo>
                  <a:lnTo>
                    <a:pt x="80632" y="15849"/>
                  </a:lnTo>
                  <a:lnTo>
                    <a:pt x="80632" y="5041"/>
                  </a:lnTo>
                  <a:lnTo>
                    <a:pt x="76314" y="0"/>
                  </a:lnTo>
                  <a:lnTo>
                    <a:pt x="11518" y="0"/>
                  </a:lnTo>
                  <a:lnTo>
                    <a:pt x="5753" y="0"/>
                  </a:lnTo>
                  <a:lnTo>
                    <a:pt x="0" y="4330"/>
                  </a:lnTo>
                  <a:lnTo>
                    <a:pt x="0" y="235419"/>
                  </a:lnTo>
                  <a:lnTo>
                    <a:pt x="5041" y="241185"/>
                  </a:lnTo>
                  <a:lnTo>
                    <a:pt x="89992" y="241185"/>
                  </a:lnTo>
                  <a:lnTo>
                    <a:pt x="95745" y="236143"/>
                  </a:lnTo>
                  <a:lnTo>
                    <a:pt x="95745" y="151193"/>
                  </a:lnTo>
                  <a:lnTo>
                    <a:pt x="97084" y="131483"/>
                  </a:lnTo>
                  <a:lnTo>
                    <a:pt x="102138" y="113393"/>
                  </a:lnTo>
                  <a:lnTo>
                    <a:pt x="112456" y="100163"/>
                  </a:lnTo>
                  <a:lnTo>
                    <a:pt x="129590" y="95034"/>
                  </a:lnTo>
                  <a:lnTo>
                    <a:pt x="142220" y="97925"/>
                  </a:lnTo>
                  <a:lnTo>
                    <a:pt x="151277" y="105744"/>
                  </a:lnTo>
                  <a:lnTo>
                    <a:pt x="157231" y="117210"/>
                  </a:lnTo>
                  <a:lnTo>
                    <a:pt x="160553" y="131038"/>
                  </a:lnTo>
                  <a:lnTo>
                    <a:pt x="161264" y="136791"/>
                  </a:lnTo>
                  <a:lnTo>
                    <a:pt x="165582" y="140398"/>
                  </a:lnTo>
                  <a:lnTo>
                    <a:pt x="177101" y="140398"/>
                  </a:lnTo>
                  <a:lnTo>
                    <a:pt x="182143" y="134632"/>
                  </a:lnTo>
                  <a:lnTo>
                    <a:pt x="180708" y="128879"/>
                  </a:lnTo>
                  <a:lnTo>
                    <a:pt x="174520" y="105026"/>
                  </a:lnTo>
                  <a:lnTo>
                    <a:pt x="163607" y="87653"/>
                  </a:lnTo>
                  <a:lnTo>
                    <a:pt x="148104" y="77032"/>
                  </a:lnTo>
                  <a:lnTo>
                    <a:pt x="128143" y="73431"/>
                  </a:lnTo>
                  <a:lnTo>
                    <a:pt x="104715" y="78696"/>
                  </a:lnTo>
                  <a:lnTo>
                    <a:pt x="87561" y="93953"/>
                  </a:lnTo>
                  <a:lnTo>
                    <a:pt x="77020" y="118388"/>
                  </a:lnTo>
                  <a:lnTo>
                    <a:pt x="73431" y="151193"/>
                  </a:lnTo>
                  <a:lnTo>
                    <a:pt x="73431" y="218147"/>
                  </a:lnTo>
                  <a:lnTo>
                    <a:pt x="21590" y="218147"/>
                  </a:lnTo>
                  <a:lnTo>
                    <a:pt x="21590" y="22326"/>
                  </a:lnTo>
                  <a:lnTo>
                    <a:pt x="58318" y="22326"/>
                  </a:lnTo>
                  <a:lnTo>
                    <a:pt x="58318" y="39598"/>
                  </a:lnTo>
                  <a:lnTo>
                    <a:pt x="59029" y="43205"/>
                  </a:lnTo>
                  <a:lnTo>
                    <a:pt x="61912" y="45364"/>
                  </a:lnTo>
                  <a:lnTo>
                    <a:pt x="66230" y="46799"/>
                  </a:lnTo>
                  <a:lnTo>
                    <a:pt x="70548" y="46799"/>
                  </a:lnTo>
                  <a:lnTo>
                    <a:pt x="74866" y="45364"/>
                  </a:lnTo>
                  <a:lnTo>
                    <a:pt x="89671" y="35383"/>
                  </a:lnTo>
                  <a:lnTo>
                    <a:pt x="105825" y="28173"/>
                  </a:lnTo>
                  <a:lnTo>
                    <a:pt x="123061" y="23799"/>
                  </a:lnTo>
                  <a:lnTo>
                    <a:pt x="141109" y="22326"/>
                  </a:lnTo>
                  <a:lnTo>
                    <a:pt x="181819" y="31460"/>
                  </a:lnTo>
                  <a:lnTo>
                    <a:pt x="210312" y="55443"/>
                  </a:lnTo>
                  <a:lnTo>
                    <a:pt x="227059" y="89143"/>
                  </a:lnTo>
                  <a:lnTo>
                    <a:pt x="232537" y="127431"/>
                  </a:lnTo>
                  <a:lnTo>
                    <a:pt x="232537" y="218147"/>
                  </a:lnTo>
                  <a:lnTo>
                    <a:pt x="180708" y="218147"/>
                  </a:lnTo>
                  <a:lnTo>
                    <a:pt x="180708" y="176390"/>
                  </a:lnTo>
                  <a:lnTo>
                    <a:pt x="176377" y="172072"/>
                  </a:lnTo>
                  <a:lnTo>
                    <a:pt x="164858" y="172072"/>
                  </a:lnTo>
                  <a:lnTo>
                    <a:pt x="160553" y="176390"/>
                  </a:lnTo>
                  <a:lnTo>
                    <a:pt x="160553" y="234708"/>
                  </a:lnTo>
                  <a:lnTo>
                    <a:pt x="164858" y="239737"/>
                  </a:lnTo>
                  <a:lnTo>
                    <a:pt x="250532" y="239737"/>
                  </a:lnTo>
                  <a:lnTo>
                    <a:pt x="255574" y="235419"/>
                  </a:lnTo>
                  <a:lnTo>
                    <a:pt x="255574" y="125996"/>
                  </a:lnTo>
                  <a:lnTo>
                    <a:pt x="247318" y="74720"/>
                  </a:lnTo>
                  <a:lnTo>
                    <a:pt x="224077" y="34918"/>
                  </a:lnTo>
                  <a:lnTo>
                    <a:pt x="188146" y="9157"/>
                  </a:lnTo>
                  <a:lnTo>
                    <a:pt x="141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35">
                <a:latin typeface="Tahoma"/>
                <a:cs typeface="Tahoma"/>
              </a:rPr>
              <a:t>Введение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602204"/>
            <a:ext cx="5060950" cy="2536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2350" spc="80">
                <a:solidFill>
                  <a:srgbClr val="FFFFFF"/>
                </a:solidFill>
                <a:latin typeface="Verdana"/>
                <a:cs typeface="Verdana"/>
              </a:rPr>
              <a:t>Добро</a:t>
            </a:r>
            <a:r>
              <a:rPr dirty="0" sz="23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пожаловать</a:t>
            </a:r>
            <a:r>
              <a:rPr dirty="0" sz="23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dirty="0" sz="23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мастер-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класс</a:t>
            </a:r>
            <a:r>
              <a:rPr dirty="0" sz="23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60">
                <a:solidFill>
                  <a:srgbClr val="FFFFFF"/>
                </a:solidFill>
                <a:latin typeface="Verdana"/>
                <a:cs typeface="Verdana"/>
              </a:rPr>
              <a:t>по</a:t>
            </a:r>
            <a:r>
              <a:rPr dirty="0" sz="23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созданию</a:t>
            </a:r>
            <a:r>
              <a:rPr dirty="0" sz="23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волшебных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вязаных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украшений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для аквариума.</a:t>
            </a:r>
            <a:r>
              <a:rPr dirty="0" sz="23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Погрузитесь</a:t>
            </a:r>
            <a:r>
              <a:rPr dirty="0" sz="23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5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dirty="0" sz="2350" spc="105" b="1">
                <a:solidFill>
                  <a:srgbClr val="FFFFFF"/>
                </a:solidFill>
                <a:latin typeface="Tahoma"/>
                <a:cs typeface="Tahoma"/>
              </a:rPr>
              <a:t>морскую</a:t>
            </a:r>
            <a:r>
              <a:rPr dirty="0" sz="23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атмосферу</a:t>
            </a:r>
            <a:r>
              <a:rPr dirty="0" sz="23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105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3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откройте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новые</a:t>
            </a:r>
            <a:r>
              <a:rPr dirty="0" sz="23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45">
                <a:solidFill>
                  <a:srgbClr val="FFFFFF"/>
                </a:solidFill>
                <a:latin typeface="Verdana"/>
                <a:cs typeface="Verdana"/>
              </a:rPr>
              <a:t>возможности</a:t>
            </a:r>
            <a:r>
              <a:rPr dirty="0" sz="23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для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творчества.</a:t>
            </a:r>
            <a:r>
              <a:rPr dirty="0" sz="23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Давайте</a:t>
            </a:r>
            <a:r>
              <a:rPr dirty="0" sz="23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начнем!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954856" y="3162275"/>
            <a:ext cx="6259195" cy="1858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dirty="0" sz="2400" spc="85">
                <a:solidFill>
                  <a:srgbClr val="FFFFFF"/>
                </a:solidFill>
                <a:latin typeface="Verdana"/>
                <a:cs typeface="Verdana"/>
              </a:rPr>
              <a:t>Перед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Verdana"/>
                <a:cs typeface="Verdana"/>
              </a:rPr>
              <a:t>тем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как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начать,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выберите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95" b="1">
                <a:solidFill>
                  <a:srgbClr val="FFFFFF"/>
                </a:solidFill>
                <a:latin typeface="Tahoma"/>
                <a:cs typeface="Tahoma"/>
              </a:rPr>
              <a:t>яркие </a:t>
            </a:r>
            <a:r>
              <a:rPr dirty="0" sz="2400" spc="105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4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Tahoma"/>
                <a:cs typeface="Tahoma"/>
              </a:rPr>
              <a:t>прочные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пряжи,</a:t>
            </a:r>
            <a:r>
              <a:rPr dirty="0" sz="24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которые</a:t>
            </a:r>
            <a:r>
              <a:rPr dirty="0" sz="24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подойдут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аквариумной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 среды.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Помните,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что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украшения</a:t>
            </a:r>
            <a:r>
              <a:rPr dirty="0" sz="2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должны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быть</a:t>
            </a:r>
            <a:r>
              <a:rPr dirty="0" sz="2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95" b="1">
                <a:solidFill>
                  <a:srgbClr val="FFFFFF"/>
                </a:solidFill>
                <a:latin typeface="Tahoma"/>
                <a:cs typeface="Tahoma"/>
              </a:rPr>
              <a:t>безопасны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рыбок</a:t>
            </a:r>
            <a:r>
              <a:rPr dirty="0" sz="2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растений.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4062095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225">
                <a:latin typeface="Tahoma"/>
                <a:cs typeface="Tahoma"/>
              </a:rPr>
              <a:t>Выбор </a:t>
            </a:r>
            <a:r>
              <a:rPr dirty="0" sz="4800" spc="160">
                <a:latin typeface="Tahoma"/>
                <a:cs typeface="Tahoma"/>
              </a:rPr>
              <a:t>материалов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50">
                <a:latin typeface="Tahoma"/>
                <a:cs typeface="Tahoma"/>
              </a:rPr>
              <a:t>Техника</a:t>
            </a:r>
            <a:r>
              <a:rPr dirty="0" sz="4800" spc="-10">
                <a:latin typeface="Tahoma"/>
                <a:cs typeface="Tahoma"/>
              </a:rPr>
              <a:t> </a:t>
            </a:r>
            <a:r>
              <a:rPr dirty="0" sz="4800" spc="150">
                <a:latin typeface="Tahoma"/>
                <a:cs typeface="Tahoma"/>
              </a:rPr>
              <a:t>вязания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602204"/>
            <a:ext cx="5296535" cy="23806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70"/>
              </a:spcBef>
            </a:pPr>
            <a:r>
              <a:rPr dirty="0" sz="2550" spc="55">
                <a:solidFill>
                  <a:srgbClr val="FFFFFF"/>
                </a:solidFill>
                <a:latin typeface="Verdana"/>
                <a:cs typeface="Verdana"/>
              </a:rPr>
              <a:t>Освойте</a:t>
            </a:r>
            <a:r>
              <a:rPr dirty="0" sz="25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основные</a:t>
            </a:r>
            <a:r>
              <a:rPr dirty="0" sz="25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90" b="1">
                <a:solidFill>
                  <a:srgbClr val="FFFFFF"/>
                </a:solidFill>
                <a:latin typeface="Tahoma"/>
                <a:cs typeface="Tahoma"/>
              </a:rPr>
              <a:t>вязальные </a:t>
            </a:r>
            <a:r>
              <a:rPr dirty="0" sz="2550" spc="-50">
                <a:solidFill>
                  <a:srgbClr val="FFFFFF"/>
                </a:solidFill>
                <a:latin typeface="Verdana"/>
                <a:cs typeface="Verdana"/>
              </a:rPr>
              <a:t>техники,</a:t>
            </a:r>
            <a:r>
              <a:rPr dirty="0" sz="25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такие</a:t>
            </a:r>
            <a:r>
              <a:rPr dirty="0" sz="25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55">
                <a:solidFill>
                  <a:srgbClr val="FFFFFF"/>
                </a:solidFill>
                <a:latin typeface="Verdana"/>
                <a:cs typeface="Verdana"/>
              </a:rPr>
              <a:t>как</a:t>
            </a:r>
            <a:r>
              <a:rPr dirty="0" sz="25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петля, </a:t>
            </a:r>
            <a:r>
              <a:rPr dirty="0" sz="2550" spc="-25">
                <a:solidFill>
                  <a:srgbClr val="FFFFFF"/>
                </a:solidFill>
                <a:latin typeface="Verdana"/>
                <a:cs typeface="Verdana"/>
              </a:rPr>
              <a:t>столбик,</a:t>
            </a:r>
            <a:r>
              <a:rPr dirty="0" sz="25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3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55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ажурное</a:t>
            </a:r>
            <a:r>
              <a:rPr dirty="0" sz="255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вязание.</a:t>
            </a:r>
            <a:endParaRPr sz="2550">
              <a:latin typeface="Verdana"/>
              <a:cs typeface="Verdana"/>
            </a:endParaRPr>
          </a:p>
          <a:p>
            <a:pPr marL="12700" marR="540385">
              <a:lnSpc>
                <a:spcPct val="100499"/>
              </a:lnSpc>
            </a:pP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Используйте</a:t>
            </a:r>
            <a:r>
              <a:rPr dirty="0" sz="255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14" b="1">
                <a:solidFill>
                  <a:srgbClr val="FFFFFF"/>
                </a:solidFill>
                <a:latin typeface="Tahoma"/>
                <a:cs typeface="Tahoma"/>
              </a:rPr>
              <a:t>креативные </a:t>
            </a:r>
            <a:r>
              <a:rPr dirty="0" sz="2550" spc="110">
                <a:solidFill>
                  <a:srgbClr val="FFFFFF"/>
                </a:solidFill>
                <a:latin typeface="Verdana"/>
                <a:cs typeface="Verdana"/>
              </a:rPr>
              <a:t>приемы</a:t>
            </a:r>
            <a:r>
              <a:rPr dirty="0" sz="25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5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создания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уникальных</a:t>
            </a:r>
            <a:r>
              <a:rPr dirty="0" sz="25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узоров</a:t>
            </a:r>
            <a:r>
              <a:rPr dirty="0" sz="25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3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5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форм.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494780" cy="6769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250" spc="254">
                <a:latin typeface="Tahoma"/>
                <a:cs typeface="Tahoma"/>
              </a:rPr>
              <a:t>Идеи</a:t>
            </a:r>
            <a:r>
              <a:rPr dirty="0" sz="4250">
                <a:latin typeface="Tahoma"/>
                <a:cs typeface="Tahoma"/>
              </a:rPr>
              <a:t> </a:t>
            </a:r>
            <a:r>
              <a:rPr dirty="0" sz="4250" spc="185">
                <a:latin typeface="Tahoma"/>
                <a:cs typeface="Tahoma"/>
              </a:rPr>
              <a:t>для</a:t>
            </a:r>
            <a:r>
              <a:rPr dirty="0" sz="4250">
                <a:latin typeface="Tahoma"/>
                <a:cs typeface="Tahoma"/>
              </a:rPr>
              <a:t> </a:t>
            </a:r>
            <a:r>
              <a:rPr dirty="0" sz="4250" spc="229">
                <a:latin typeface="Tahoma"/>
                <a:cs typeface="Tahoma"/>
              </a:rPr>
              <a:t>украшений</a:t>
            </a:r>
            <a:endParaRPr sz="42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30296" y="3414407"/>
            <a:ext cx="7581900" cy="1271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 indent="-635">
              <a:lnSpc>
                <a:spcPct val="996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Вдохновляйтесь</a:t>
            </a:r>
            <a:r>
              <a:rPr dirty="0" sz="205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10" b="1">
                <a:solidFill>
                  <a:srgbClr val="FFFFFF"/>
                </a:solidFill>
                <a:latin typeface="Tahoma"/>
                <a:cs typeface="Tahoma"/>
              </a:rPr>
              <a:t>природой</a:t>
            </a:r>
            <a:r>
              <a:rPr dirty="0" sz="2050" spc="229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9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05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создавайте</a:t>
            </a:r>
            <a:r>
              <a:rPr dirty="0" sz="205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украшения</a:t>
            </a:r>
            <a:r>
              <a:rPr dirty="0" sz="205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виде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морских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звезд,</a:t>
            </a: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кораллов,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 или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даже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морских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созданий.</a:t>
            </a:r>
            <a:r>
              <a:rPr dirty="0" sz="20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Добавьте</a:t>
            </a:r>
            <a:r>
              <a:rPr dirty="0" sz="20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100" b="1">
                <a:solidFill>
                  <a:srgbClr val="FFFFFF"/>
                </a:solidFill>
                <a:latin typeface="Tahoma"/>
                <a:cs typeface="Tahoma"/>
              </a:rPr>
              <a:t>блеск</a:t>
            </a:r>
            <a:r>
              <a:rPr dirty="0" sz="20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9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0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65" b="1">
                <a:solidFill>
                  <a:srgbClr val="FFFFFF"/>
                </a:solidFill>
                <a:latin typeface="Tahoma"/>
                <a:cs typeface="Tahoma"/>
              </a:rPr>
              <a:t>цвет</a:t>
            </a:r>
            <a:r>
              <a:rPr dirty="0" sz="20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0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дополнительной магии.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4375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80"/>
              <a:t>Цветовая</a:t>
            </a:r>
            <a:r>
              <a:rPr dirty="0" sz="4800" spc="-185"/>
              <a:t> </a:t>
            </a:r>
            <a:r>
              <a:rPr dirty="0" sz="4800" spc="-90"/>
              <a:t>гамма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1954974" y="3240595"/>
            <a:ext cx="6402070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Выберите</a:t>
            </a:r>
            <a:r>
              <a:rPr dirty="0" sz="28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5" b="1">
                <a:solidFill>
                  <a:srgbClr val="FFFFFF"/>
                </a:solidFill>
                <a:latin typeface="Verdana"/>
                <a:cs typeface="Verdana"/>
              </a:rPr>
              <a:t>яркие</a:t>
            </a:r>
            <a:r>
              <a:rPr dirty="0" sz="2800" spc="-2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8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Verdana"/>
                <a:cs typeface="Verdana"/>
              </a:rPr>
              <a:t>пастельные </a:t>
            </a:r>
            <a:r>
              <a:rPr dirty="0" sz="2800" spc="-55">
                <a:solidFill>
                  <a:srgbClr val="FFFFFF"/>
                </a:solidFill>
                <a:latin typeface="Verdana"/>
                <a:cs typeface="Verdana"/>
              </a:rPr>
              <a:t>оттенки,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чтобы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создать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впечатляющий</a:t>
            </a: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контраст</a:t>
            </a: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аквариуме.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Помните,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что </a:t>
            </a:r>
            <a:r>
              <a:rPr dirty="0" sz="2800" spc="-114" b="1">
                <a:solidFill>
                  <a:srgbClr val="FFFFFF"/>
                </a:solidFill>
                <a:latin typeface="Verdana"/>
                <a:cs typeface="Verdana"/>
              </a:rPr>
              <a:t>цветовая</a:t>
            </a:r>
            <a:r>
              <a:rPr dirty="0" sz="2800" spc="-20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Verdana"/>
                <a:cs typeface="Verdana"/>
              </a:rPr>
              <a:t>гамма</a:t>
            </a:r>
            <a:r>
              <a:rPr dirty="0" sz="28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должна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сочетаться</a:t>
            </a:r>
            <a:r>
              <a:rPr dirty="0" sz="28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окружающей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средой.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51954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05"/>
              <a:t>Установка</a:t>
            </a:r>
            <a:r>
              <a:rPr dirty="0" sz="4100" spc="-185"/>
              <a:t> </a:t>
            </a:r>
            <a:r>
              <a:rPr dirty="0" sz="4100" spc="-35"/>
              <a:t>украшений</a:t>
            </a:r>
            <a:endParaRPr sz="4100"/>
          </a:p>
        </p:txBody>
      </p:sp>
      <p:sp>
        <p:nvSpPr>
          <p:cNvPr id="4" name="object 4" descr=""/>
          <p:cNvSpPr txBox="1"/>
          <p:nvPr/>
        </p:nvSpPr>
        <p:spPr>
          <a:xfrm>
            <a:off x="9130296" y="3414407"/>
            <a:ext cx="7581900" cy="1271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Подберите</a:t>
            </a:r>
            <a:r>
              <a:rPr dirty="0" sz="2050" spc="380">
                <a:solidFill>
                  <a:srgbClr val="FFFFFF"/>
                </a:solidFill>
                <a:latin typeface="Verdana"/>
                <a:cs typeface="Verdana"/>
              </a:rPr>
              <a:t>    </a:t>
            </a:r>
            <a:r>
              <a:rPr dirty="0" sz="2050" b="1">
                <a:solidFill>
                  <a:srgbClr val="FFFFFF"/>
                </a:solidFill>
                <a:latin typeface="Verdana"/>
                <a:cs typeface="Verdana"/>
              </a:rPr>
              <a:t>безопасные</a:t>
            </a:r>
            <a:r>
              <a:rPr dirty="0" sz="2050" spc="405" b="1">
                <a:solidFill>
                  <a:srgbClr val="FFFFFF"/>
                </a:solidFill>
                <a:latin typeface="Verdana"/>
                <a:cs typeface="Verdana"/>
              </a:rPr>
              <a:t>  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способы</a:t>
            </a:r>
            <a:r>
              <a:rPr dirty="0" sz="2050" spc="390">
                <a:solidFill>
                  <a:srgbClr val="FFFFFF"/>
                </a:solidFill>
                <a:latin typeface="Verdana"/>
                <a:cs typeface="Verdana"/>
              </a:rPr>
              <a:t>   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установки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украшений</a:t>
            </a:r>
            <a:r>
              <a:rPr dirty="0" sz="205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205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аквариуме,</a:t>
            </a:r>
            <a:r>
              <a:rPr dirty="0" sz="205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учитывая</a:t>
            </a:r>
            <a:r>
              <a:rPr dirty="0" sz="205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потребности</a:t>
            </a:r>
            <a:r>
              <a:rPr dirty="0" sz="205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рыбок </a:t>
            </a:r>
            <a:r>
              <a:rPr dirty="0" sz="2050" spc="9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растений.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Обеспечьте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0" b="1">
                <a:solidFill>
                  <a:srgbClr val="FFFFFF"/>
                </a:solidFill>
                <a:latin typeface="Verdana"/>
                <a:cs typeface="Verdana"/>
              </a:rPr>
              <a:t>устойчивость</a:t>
            </a:r>
            <a:r>
              <a:rPr dirty="0" sz="2050" spc="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9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5" b="1">
                <a:solidFill>
                  <a:srgbClr val="FFFFFF"/>
                </a:solidFill>
                <a:latin typeface="Verdana"/>
                <a:cs typeface="Verdana"/>
              </a:rPr>
              <a:t>гармонию</a:t>
            </a:r>
            <a:r>
              <a:rPr dirty="0" sz="2050" spc="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композиции.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3369" rIns="0" bIns="0" rtlCol="0" vert="horz">
            <a:spAutoFit/>
          </a:bodyPr>
          <a:lstStyle/>
          <a:p>
            <a:pPr marL="2733675">
              <a:lnSpc>
                <a:spcPct val="100000"/>
              </a:lnSpc>
              <a:spcBef>
                <a:spcPts val="125"/>
              </a:spcBef>
            </a:pPr>
            <a:r>
              <a:rPr dirty="0" spc="-80"/>
              <a:t>Вдохновение</a:t>
            </a:r>
            <a:r>
              <a:rPr dirty="0" spc="-290"/>
              <a:t> </a:t>
            </a:r>
            <a:r>
              <a:rPr dirty="0"/>
              <a:t>из</a:t>
            </a:r>
            <a:r>
              <a:rPr dirty="0" spc="-290"/>
              <a:t> </a:t>
            </a:r>
            <a:r>
              <a:rPr dirty="0" spc="-30"/>
              <a:t>природы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667248" y="2948546"/>
            <a:ext cx="8951595" cy="1729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 indent="-635">
              <a:lnSpc>
                <a:spcPct val="99700"/>
              </a:lnSpc>
              <a:spcBef>
                <a:spcPts val="110"/>
              </a:spcBef>
            </a:pP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Изучите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85" b="1">
                <a:solidFill>
                  <a:srgbClr val="FFFFFF"/>
                </a:solidFill>
                <a:latin typeface="Verdana"/>
                <a:cs typeface="Verdana"/>
              </a:rPr>
              <a:t>разнообразие</a:t>
            </a:r>
            <a:r>
              <a:rPr dirty="0" sz="2800" spc="-1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морских</a:t>
            </a:r>
            <a:r>
              <a:rPr dirty="0" sz="2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Verdana"/>
                <a:cs typeface="Verdana"/>
              </a:rPr>
              <a:t>форм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dirty="0" sz="2800" spc="-90">
                <a:solidFill>
                  <a:srgbClr val="FFFFFF"/>
                </a:solidFill>
                <a:latin typeface="Verdana"/>
                <a:cs typeface="Verdana"/>
              </a:rPr>
              <a:t>текстур,</a:t>
            </a:r>
            <a:r>
              <a:rPr dirty="0" sz="2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чтобы</a:t>
            </a:r>
            <a:r>
              <a:rPr dirty="0" sz="2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вдохновиться</a:t>
            </a:r>
            <a:r>
              <a:rPr dirty="0" sz="2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dirty="0" sz="2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создания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уникальных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украшений.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Обратите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внимание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на </a:t>
            </a:r>
            <a:r>
              <a:rPr dirty="0" sz="2800" spc="-65" b="1">
                <a:solidFill>
                  <a:srgbClr val="FFFFFF"/>
                </a:solidFill>
                <a:latin typeface="Verdana"/>
                <a:cs typeface="Verdana"/>
              </a:rPr>
              <a:t>геометрию</a:t>
            </a:r>
            <a:r>
              <a:rPr dirty="0" sz="2800" spc="-2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 b="1">
                <a:solidFill>
                  <a:srgbClr val="FFFFFF"/>
                </a:solidFill>
                <a:latin typeface="Verdana"/>
                <a:cs typeface="Verdana"/>
              </a:rPr>
              <a:t>органику</a:t>
            </a:r>
            <a:r>
              <a:rPr dirty="0" sz="2800" spc="-1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природе.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426656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14"/>
              <a:t>Завершение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10174947" y="1199489"/>
            <a:ext cx="5560060" cy="304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98625" algn="l"/>
                <a:tab pos="3207385" algn="l"/>
                <a:tab pos="5108575" algn="l"/>
              </a:tabLst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Создание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вязаных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украшений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174947" y="1485239"/>
            <a:ext cx="5560060" cy="304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аквариума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3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это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увлекательное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Verdana"/>
                <a:cs typeface="Verdana"/>
              </a:rPr>
              <a:t>творческое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174945" y="1761464"/>
            <a:ext cx="5560060" cy="11328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100699"/>
              </a:lnSpc>
              <a:spcBef>
                <a:spcPts val="11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занятие,</a:t>
            </a:r>
            <a:r>
              <a:rPr dirty="0" sz="1800" spc="13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которое</a:t>
            </a:r>
            <a:r>
              <a:rPr dirty="0" sz="1800" spc="14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приносит</a:t>
            </a:r>
            <a:r>
              <a:rPr dirty="0" sz="1800" spc="14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радость</a:t>
            </a:r>
            <a:r>
              <a:rPr dirty="0" sz="1800" spc="155" b="1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dirty="0" sz="1800" spc="-25" b="1">
                <a:solidFill>
                  <a:srgbClr val="FFFFFF"/>
                </a:solidFill>
                <a:latin typeface="Verdana"/>
                <a:cs typeface="Verdana"/>
              </a:rPr>
              <a:t>красоту</a:t>
            </a:r>
            <a:r>
              <a:rPr dirty="0" sz="1800" spc="-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ваш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домашний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мир.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Надеемся,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что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этот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мастер-класс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вдохновил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вас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новые идеи!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2024-05-25T20:59:31Z</dcterms:created>
  <dcterms:modified xsi:type="dcterms:W3CDTF">2024-05-25T20:59:31Z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2024-05-25T00:00:00Z</vt:filetime>
  </property>
  <property fmtid="{D5CDD505-2E9C-101B-9397-08002B2CF9AE}" pid="5" name="Producer">
    <vt:lpwstr>GPL Ghostscript 10.02.0</vt:lpwstr>
  </property>
</Properties>
</file>